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5/25/2018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5/25/2018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5/25/2018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5/25/2018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5/25/2018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5/25/2018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5/25/2018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5/25/2018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5/25/2018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5/25/2018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5/25/2018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5/25/2018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tr-TR" sz="3600" dirty="0"/>
              <a:t>TC</a:t>
            </a:r>
            <a:br>
              <a:rPr lang="tr-TR" sz="3600" dirty="0"/>
            </a:br>
            <a:r>
              <a:rPr lang="tr-TR" sz="3600" dirty="0"/>
              <a:t>Bilecik Şeyh Edebali Üniversitesi</a:t>
            </a:r>
            <a:br>
              <a:rPr lang="tr-TR" sz="3600" dirty="0"/>
            </a:br>
            <a:r>
              <a:rPr lang="tr-TR" sz="3600" dirty="0"/>
              <a:t>Mühendislik Fakültesi </a:t>
            </a:r>
            <a:br>
              <a:rPr lang="tr-TR" sz="3600" dirty="0"/>
            </a:br>
            <a:r>
              <a:rPr lang="tr-TR" sz="3600" dirty="0"/>
              <a:t>Bilgisayar Mühendisliği Bölümü</a:t>
            </a:r>
            <a:br>
              <a:rPr lang="tr-TR" sz="3600" dirty="0"/>
            </a:br>
            <a:r>
              <a:rPr lang="tr-TR" sz="3600" dirty="0" smtClean="0"/>
              <a:t>Proje-1</a:t>
            </a:r>
            <a:endParaRPr lang="tr-TR" sz="360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069848" y="4468030"/>
            <a:ext cx="7891272" cy="1658450"/>
          </a:xfrm>
        </p:spPr>
        <p:txBody>
          <a:bodyPr>
            <a:normAutofit/>
          </a:bodyPr>
          <a:lstStyle/>
          <a:p>
            <a:pPr algn="ctr"/>
            <a:r>
              <a:rPr lang="tr-TR" sz="2000" dirty="0" smtClean="0"/>
              <a:t>YEN</a:t>
            </a:r>
            <a:r>
              <a:rPr lang="tr-TR" sz="2000" dirty="0"/>
              <a:t>İ</a:t>
            </a:r>
            <a:r>
              <a:rPr lang="tr-TR" sz="2000" dirty="0" smtClean="0"/>
              <a:t> NES</a:t>
            </a:r>
            <a:r>
              <a:rPr lang="tr-TR" sz="2000" dirty="0"/>
              <a:t>İ</a:t>
            </a:r>
            <a:r>
              <a:rPr lang="tr-TR" sz="2000" dirty="0" smtClean="0"/>
              <a:t>L </a:t>
            </a:r>
            <a:r>
              <a:rPr lang="tr-TR" sz="2000" dirty="0"/>
              <a:t>RESTAURANT </a:t>
            </a:r>
            <a:r>
              <a:rPr lang="tr-TR" sz="2000" dirty="0" smtClean="0"/>
              <a:t>SİPARİŞ  SİSTEMİ</a:t>
            </a:r>
          </a:p>
          <a:p>
            <a:pPr algn="ctr"/>
            <a:r>
              <a:rPr lang="tr-TR" sz="2000" dirty="0" err="1"/>
              <a:t>Ögr</a:t>
            </a:r>
            <a:r>
              <a:rPr lang="tr-TR" sz="2000" dirty="0"/>
              <a:t>. Gör. SÜLEYMAN </a:t>
            </a:r>
            <a:r>
              <a:rPr lang="tr-TR" sz="2000" dirty="0" smtClean="0"/>
              <a:t>UZUN</a:t>
            </a:r>
          </a:p>
          <a:p>
            <a:pPr algn="ctr"/>
            <a:r>
              <a:rPr lang="tr-TR" sz="2000" dirty="0" smtClean="0"/>
              <a:t>ZEYNEP KOTAN</a:t>
            </a:r>
          </a:p>
          <a:p>
            <a:pPr algn="ctr"/>
            <a:r>
              <a:rPr lang="tr-TR" sz="2000" dirty="0" smtClean="0"/>
              <a:t>15044052540</a:t>
            </a:r>
          </a:p>
          <a:p>
            <a:pPr algn="ctr"/>
            <a:endParaRPr lang="tr-TR" sz="2000" dirty="0" smtClean="0"/>
          </a:p>
          <a:p>
            <a:pPr algn="ctr"/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76002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PrOJE</a:t>
            </a:r>
            <a:r>
              <a:rPr lang="tr-TR" dirty="0" smtClean="0"/>
              <a:t> BİLGİLENDİRME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Restaurant</a:t>
            </a:r>
            <a:r>
              <a:rPr lang="tr-TR" dirty="0"/>
              <a:t> mobil </a:t>
            </a:r>
            <a:r>
              <a:rPr lang="tr-TR" dirty="0" err="1"/>
              <a:t>uygulası</a:t>
            </a:r>
            <a:r>
              <a:rPr lang="tr-TR" dirty="0"/>
              <a:t>, </a:t>
            </a:r>
            <a:r>
              <a:rPr lang="tr-TR" dirty="0" err="1"/>
              <a:t>restaurantta</a:t>
            </a:r>
            <a:r>
              <a:rPr lang="tr-TR" dirty="0"/>
              <a:t> ki </a:t>
            </a:r>
            <a:r>
              <a:rPr lang="tr-TR" dirty="0" smtClean="0"/>
              <a:t>işleri </a:t>
            </a:r>
            <a:r>
              <a:rPr lang="tr-TR" dirty="0" smtClean="0"/>
              <a:t>geliştirmek </a:t>
            </a:r>
            <a:r>
              <a:rPr lang="tr-TR" dirty="0"/>
              <a:t>ve hizmetleri </a:t>
            </a:r>
            <a:r>
              <a:rPr lang="tr-TR" dirty="0" smtClean="0"/>
              <a:t>müşteriye ulaştırmak </a:t>
            </a:r>
            <a:r>
              <a:rPr lang="tr-TR" dirty="0"/>
              <a:t>için en etkili ve en yeni yollardan </a:t>
            </a:r>
            <a:r>
              <a:rPr lang="tr-TR" dirty="0" smtClean="0"/>
              <a:t>biridir.</a:t>
            </a:r>
          </a:p>
          <a:p>
            <a:r>
              <a:rPr lang="tr-TR" dirty="0" err="1" smtClean="0"/>
              <a:t>Restaurant</a:t>
            </a:r>
            <a:r>
              <a:rPr lang="tr-TR" dirty="0" smtClean="0"/>
              <a:t> mobil uygulamasının faydaları;</a:t>
            </a:r>
          </a:p>
          <a:p>
            <a:pPr marL="0" indent="0">
              <a:buNone/>
            </a:pPr>
            <a:r>
              <a:rPr lang="tr-TR" dirty="0" smtClean="0"/>
              <a:t>              *Ürünleri daha iyi anlatmak ve göstermek</a:t>
            </a:r>
            <a:r>
              <a:rPr lang="tr-TR" dirty="0" smtClean="0"/>
              <a:t>,</a:t>
            </a:r>
          </a:p>
          <a:p>
            <a:pPr marL="0" indent="0">
              <a:buNone/>
            </a:pPr>
            <a:r>
              <a:rPr lang="tr-TR" dirty="0"/>
              <a:t> </a:t>
            </a:r>
            <a:r>
              <a:rPr lang="tr-TR" dirty="0" smtClean="0"/>
              <a:t>             </a:t>
            </a:r>
            <a:r>
              <a:rPr lang="tr-TR" dirty="0" smtClean="0"/>
              <a:t>*</a:t>
            </a:r>
            <a:r>
              <a:rPr lang="tr-TR" dirty="0" smtClean="0"/>
              <a:t>Müşteri devamlılığını sağlamak,</a:t>
            </a:r>
          </a:p>
          <a:p>
            <a:pPr marL="0" indent="0">
              <a:buNone/>
            </a:pPr>
            <a:r>
              <a:rPr lang="tr-TR" dirty="0"/>
              <a:t> </a:t>
            </a:r>
            <a:r>
              <a:rPr lang="tr-TR" dirty="0" smtClean="0"/>
              <a:t>             *Diğer </a:t>
            </a:r>
            <a:r>
              <a:rPr lang="tr-TR" dirty="0" err="1" smtClean="0"/>
              <a:t>restaurantlardan</a:t>
            </a:r>
            <a:r>
              <a:rPr lang="tr-TR" dirty="0" smtClean="0"/>
              <a:t> ayrışmak,</a:t>
            </a:r>
          </a:p>
          <a:p>
            <a:pPr marL="0" indent="0">
              <a:buNone/>
            </a:pPr>
            <a:r>
              <a:rPr lang="tr-TR" dirty="0"/>
              <a:t> </a:t>
            </a:r>
            <a:r>
              <a:rPr lang="tr-TR" dirty="0" smtClean="0"/>
              <a:t>             *Marka oluşturmak</a:t>
            </a:r>
          </a:p>
          <a:p>
            <a:pPr marL="0" indent="0">
              <a:buNone/>
            </a:pPr>
            <a:r>
              <a:rPr lang="tr-TR" dirty="0"/>
              <a:t> </a:t>
            </a:r>
            <a:r>
              <a:rPr lang="tr-TR" dirty="0" smtClean="0"/>
              <a:t>       vb.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5480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smtClean="0"/>
              <a:t>Kullanılan programlar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078224"/>
          </a:xfrm>
        </p:spPr>
        <p:txBody>
          <a:bodyPr/>
          <a:lstStyle/>
          <a:p>
            <a:pPr marL="0" indent="0" algn="ctr">
              <a:buNone/>
            </a:pPr>
            <a:endParaRPr lang="tr-TR" sz="2800" dirty="0" smtClean="0"/>
          </a:p>
          <a:p>
            <a:pPr marL="0" indent="0" algn="ctr">
              <a:buNone/>
            </a:pPr>
            <a:endParaRPr lang="tr-TR" sz="2800" dirty="0"/>
          </a:p>
          <a:p>
            <a:pPr marL="0" indent="0" algn="ctr">
              <a:buNone/>
            </a:pPr>
            <a:r>
              <a:rPr lang="tr-TR" sz="2800" dirty="0" smtClean="0"/>
              <a:t>ANDROID  STUDIO</a:t>
            </a:r>
          </a:p>
          <a:p>
            <a:pPr marL="0" indent="0" algn="ctr">
              <a:buNone/>
            </a:pPr>
            <a:r>
              <a:rPr lang="tr-TR" sz="2800" dirty="0" err="1" smtClean="0"/>
              <a:t>PhpMyAdmin</a:t>
            </a:r>
            <a:endParaRPr lang="tr-TR" sz="2800" dirty="0" smtClean="0"/>
          </a:p>
          <a:p>
            <a:pPr marL="0" indent="0" algn="ctr">
              <a:buNone/>
            </a:pPr>
            <a:r>
              <a:rPr lang="tr-TR" sz="2800" dirty="0" smtClean="0"/>
              <a:t>SUBLIME TEXT</a:t>
            </a:r>
          </a:p>
          <a:p>
            <a:pPr marL="0" indent="0" algn="ctr">
              <a:buNone/>
            </a:pPr>
            <a:r>
              <a:rPr lang="tr-TR" sz="2800" dirty="0" smtClean="0"/>
              <a:t>XAMPP</a:t>
            </a:r>
          </a:p>
          <a:p>
            <a:pPr marL="0" indent="0" algn="ctr">
              <a:buNone/>
            </a:pP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31537">
            <a:off x="849824" y="3177364"/>
            <a:ext cx="2018832" cy="1134206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73" y="5122348"/>
            <a:ext cx="2836393" cy="148910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06" y="5280009"/>
            <a:ext cx="1956306" cy="1173784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2097">
            <a:off x="8686573" y="3488239"/>
            <a:ext cx="2565392" cy="70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5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 smtClean="0"/>
              <a:t>Veritabanı</a:t>
            </a:r>
            <a:r>
              <a:rPr lang="tr-TR" dirty="0" smtClean="0"/>
              <a:t> tabloları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2313339"/>
            <a:ext cx="4754563" cy="3739446"/>
          </a:xfrm>
        </p:spPr>
      </p:pic>
      <p:pic>
        <p:nvPicPr>
          <p:cNvPr id="6" name="İçerik Yer Tutucus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38" y="2313339"/>
            <a:ext cx="5552772" cy="704182"/>
          </a:xfrm>
        </p:spPr>
      </p:pic>
      <p:sp>
        <p:nvSpPr>
          <p:cNvPr id="7" name="Metin kutusu 6"/>
          <p:cNvSpPr txBox="1"/>
          <p:nvPr/>
        </p:nvSpPr>
        <p:spPr>
          <a:xfrm>
            <a:off x="6230982" y="4310743"/>
            <a:ext cx="437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Ürün tablosu ve personel tablosu verilmiştir.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6899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82911"/>
          </a:xfrm>
        </p:spPr>
        <p:txBody>
          <a:bodyPr/>
          <a:lstStyle/>
          <a:p>
            <a:pPr algn="ctr"/>
            <a:r>
              <a:rPr lang="tr-TR" dirty="0" smtClean="0"/>
              <a:t>Uygulama ekran resimleri</a:t>
            </a:r>
            <a:endParaRPr lang="tr-TR" dirty="0"/>
          </a:p>
        </p:txBody>
      </p:sp>
      <p:pic>
        <p:nvPicPr>
          <p:cNvPr id="10" name="İçerik Yer Tutucusu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63" y="2585811"/>
            <a:ext cx="2237779" cy="3978275"/>
          </a:xfrm>
        </p:spPr>
      </p:pic>
      <p:pic>
        <p:nvPicPr>
          <p:cNvPr id="9" name="İçerik Yer Tutucusu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990" y="2585811"/>
            <a:ext cx="2237779" cy="3978275"/>
          </a:xfr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982" y="2585811"/>
            <a:ext cx="2311990" cy="3978275"/>
          </a:xfrm>
          <a:prstGeom prst="rect">
            <a:avLst/>
          </a:prstGeom>
        </p:spPr>
      </p:pic>
      <p:sp>
        <p:nvSpPr>
          <p:cNvPr id="12" name="Metin kutusu 11"/>
          <p:cNvSpPr txBox="1"/>
          <p:nvPr/>
        </p:nvSpPr>
        <p:spPr>
          <a:xfrm>
            <a:off x="4741817" y="1802674"/>
            <a:ext cx="3709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>
                <a:solidFill>
                  <a:schemeClr val="accent4">
                    <a:lumMod val="75000"/>
                  </a:schemeClr>
                </a:solidFill>
              </a:rPr>
              <a:t>Menü Ekranı Görüntüleri</a:t>
            </a:r>
            <a:endParaRPr lang="tr-TR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02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67" y="2193925"/>
            <a:ext cx="2237779" cy="3978275"/>
          </a:xfrm>
        </p:spPr>
      </p:pic>
      <p:pic>
        <p:nvPicPr>
          <p:cNvPr id="6" name="İçerik Yer Tutucus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655" y="2193925"/>
            <a:ext cx="2237779" cy="3978275"/>
          </a:xfr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40" y="2193925"/>
            <a:ext cx="2390367" cy="3978275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3644537" y="1018903"/>
            <a:ext cx="471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Mutfak Ekran Görüntüleri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095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67" y="2193925"/>
            <a:ext cx="2237779" cy="3978275"/>
          </a:xfrm>
        </p:spPr>
      </p:pic>
      <p:pic>
        <p:nvPicPr>
          <p:cNvPr id="6" name="İçerik Yer Tutucus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158" y="2193925"/>
            <a:ext cx="2237779" cy="3978275"/>
          </a:xfr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949" y="2193924"/>
            <a:ext cx="2246676" cy="3978276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4833256" y="1058091"/>
            <a:ext cx="26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Kasa Ekran Görüntüleri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0919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 smtClean="0"/>
              <a:t>gelştirilebilirlik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069847" y="3317966"/>
            <a:ext cx="9955203" cy="2854234"/>
          </a:xfrm>
        </p:spPr>
        <p:txBody>
          <a:bodyPr/>
          <a:lstStyle/>
          <a:p>
            <a:r>
              <a:rPr lang="tr-TR" dirty="0" smtClean="0"/>
              <a:t>Müşterilerin </a:t>
            </a:r>
            <a:r>
              <a:rPr lang="tr-TR" dirty="0" err="1" smtClean="0"/>
              <a:t>restauranta</a:t>
            </a:r>
            <a:r>
              <a:rPr lang="tr-TR" dirty="0" smtClean="0"/>
              <a:t> gelmeden önce rezervasyon yapabilmesi</a:t>
            </a:r>
          </a:p>
          <a:p>
            <a:r>
              <a:rPr lang="tr-TR" dirty="0" smtClean="0"/>
              <a:t>Müşterilerin hesabı uygulama üzerinden kredi veya banka kartı ile ödeyebilmesi</a:t>
            </a:r>
          </a:p>
          <a:p>
            <a:r>
              <a:rPr lang="tr-TR" dirty="0" smtClean="0"/>
              <a:t>Personele kolaylık sağlamak için masalara sipariş geldiğinden  yeşil hazırlandıktan sonra bir süre kırmızı kalıp  tekrardan eski haline dönmesi</a:t>
            </a:r>
          </a:p>
          <a:p>
            <a:pPr marL="0" indent="0" algn="ctr">
              <a:buNone/>
            </a:pPr>
            <a:r>
              <a:rPr lang="tr-TR" dirty="0" smtClean="0"/>
              <a:t>             Vb.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6925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278854" y="2914323"/>
            <a:ext cx="10058400" cy="1609344"/>
          </a:xfrm>
        </p:spPr>
        <p:txBody>
          <a:bodyPr/>
          <a:lstStyle/>
          <a:p>
            <a:pPr algn="ctr"/>
            <a:r>
              <a:rPr lang="tr-TR" dirty="0" smtClean="0"/>
              <a:t>Dinlediğiniz için teşekkür ederim</a:t>
            </a:r>
            <a:br>
              <a:rPr lang="tr-TR" dirty="0" smtClean="0"/>
            </a:br>
            <a:r>
              <a:rPr lang="tr-TR" dirty="0" smtClean="0">
                <a:sym typeface="Wingdings" panose="05000000000000000000" pitchFamily="2" charset="2"/>
              </a:rPr>
              <a:t>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9048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 Yazı Tipi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TM03090434[[fn=Tahta Yazı]]</Template>
  <TotalTime>276</TotalTime>
  <Words>142</Words>
  <Application>Microsoft Office PowerPoint</Application>
  <PresentationFormat>Geniş ekran</PresentationFormat>
  <Paragraphs>32</Paragraphs>
  <Slides>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3" baseType="lpstr">
      <vt:lpstr>Rockwell</vt:lpstr>
      <vt:lpstr>Rockwell Condensed</vt:lpstr>
      <vt:lpstr>Wingdings</vt:lpstr>
      <vt:lpstr>Wood Type Yazı Tipi</vt:lpstr>
      <vt:lpstr>TC Bilecik Şeyh Edebali Üniversitesi Mühendislik Fakültesi  Bilgisayar Mühendisliği Bölümü Proje-1</vt:lpstr>
      <vt:lpstr>PrOJE BİLGİLENDİRME</vt:lpstr>
      <vt:lpstr>Kullanılan programlar</vt:lpstr>
      <vt:lpstr>Veritabanı tabloları</vt:lpstr>
      <vt:lpstr>Uygulama ekran resimleri</vt:lpstr>
      <vt:lpstr>PowerPoint Sunusu</vt:lpstr>
      <vt:lpstr>PowerPoint Sunusu</vt:lpstr>
      <vt:lpstr>gelştirilebilirlik</vt:lpstr>
      <vt:lpstr>Dinlediğiniz için teşekkür ederim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 Bilecik Şeyh Edebali Üniversitesi Mühendislik Fakültesi  Bilgisayar Mühendisliği Bölümü Proje-1</dc:title>
  <dc:creator>zeynep</dc:creator>
  <cp:lastModifiedBy>zeynep</cp:lastModifiedBy>
  <cp:revision>11</cp:revision>
  <dcterms:created xsi:type="dcterms:W3CDTF">2018-05-24T19:25:26Z</dcterms:created>
  <dcterms:modified xsi:type="dcterms:W3CDTF">2018-05-25T10:23:33Z</dcterms:modified>
</cp:coreProperties>
</file>